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301" r:id="rId2"/>
    <p:sldId id="397" r:id="rId3"/>
    <p:sldId id="399" r:id="rId4"/>
    <p:sldId id="382" r:id="rId5"/>
    <p:sldId id="383" r:id="rId6"/>
    <p:sldId id="386" r:id="rId7"/>
    <p:sldId id="396" r:id="rId8"/>
    <p:sldId id="395" r:id="rId9"/>
    <p:sldId id="398" r:id="rId10"/>
    <p:sldId id="385" r:id="rId11"/>
    <p:sldId id="387" r:id="rId12"/>
    <p:sldId id="388" r:id="rId13"/>
    <p:sldId id="405" r:id="rId14"/>
    <p:sldId id="389" r:id="rId15"/>
    <p:sldId id="391" r:id="rId16"/>
    <p:sldId id="392" r:id="rId17"/>
    <p:sldId id="403" r:id="rId18"/>
    <p:sldId id="401" r:id="rId19"/>
    <p:sldId id="390" r:id="rId20"/>
    <p:sldId id="402" r:id="rId21"/>
    <p:sldId id="393" r:id="rId22"/>
    <p:sldId id="394"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5" autoAdjust="0"/>
    <p:restoredTop sz="94424" autoAdjust="0"/>
  </p:normalViewPr>
  <p:slideViewPr>
    <p:cSldViewPr snapToGrid="0">
      <p:cViewPr varScale="1">
        <p:scale>
          <a:sx n="112" d="100"/>
          <a:sy n="112" d="100"/>
        </p:scale>
        <p:origin x="-504"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17/7/17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入职后工作总结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attack</a:t>
            </a:r>
            <a:endPar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347415"/>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endPar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gent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工作外延</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446550"/>
          </a:xfrm>
          <a:prstGeom prst="rect">
            <a:avLst/>
          </a:prstGeom>
          <a:noFill/>
        </p:spPr>
        <p:txBody>
          <a:bodyPr wrap="square" rtlCol="0">
            <a:spAutoFit/>
          </a:bodyPr>
          <a:lstStyle/>
          <a:p>
            <a:pPr marL="514350" indent="-514350">
              <a:buFont typeface="Wingdings" charset="2"/>
              <a:buChar char="²"/>
            </a:pPr>
            <a:r>
              <a:rPr kumimoji="1" lang="zh-CN" altLang="en-US" sz="2000" dirty="0">
                <a:solidFill>
                  <a:srgbClr val="065096"/>
                </a:solidFill>
                <a:latin typeface="+mn-ea"/>
                <a:cs typeface="Arial Unicode MS" panose="020B0604020202020204" pitchFamily="34" charset="-122"/>
              </a:rPr>
              <a:t>智子运营平台库迁移及数据整合</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 </a:t>
            </a:r>
            <a:r>
              <a:rPr kumimoji="1" lang="zh-CN" altLang="en-US" sz="2000" dirty="0" smtClean="0">
                <a:solidFill>
                  <a:srgbClr val="065096"/>
                </a:solidFill>
                <a:latin typeface="+mn-ea"/>
                <a:cs typeface="Arial Unicode MS" panose="020B0604020202020204" pitchFamily="34" charset="-122"/>
              </a:rPr>
              <a:t>银行风控实例分</a:t>
            </a:r>
            <a:r>
              <a:rPr kumimoji="1" lang="zh-CN" altLang="en-US" sz="2000" dirty="0">
                <a:solidFill>
                  <a:srgbClr val="065096"/>
                </a:solidFill>
                <a:latin typeface="+mn-ea"/>
                <a:cs typeface="Arial Unicode MS" panose="020B0604020202020204" pitchFamily="34" charset="-122"/>
              </a:rPr>
              <a:t>享</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 PAI</a:t>
            </a:r>
            <a:r>
              <a:rPr kumimoji="1" lang="zh-CN" altLang="en-US" sz="2000" dirty="0" smtClean="0">
                <a:solidFill>
                  <a:srgbClr val="065096"/>
                </a:solidFill>
                <a:latin typeface="+mn-ea"/>
                <a:cs typeface="Arial Unicode MS" panose="020B0604020202020204" pitchFamily="34" charset="-122"/>
              </a:rPr>
              <a:t>平台学习及前端分离</a:t>
            </a:r>
            <a:r>
              <a:rPr kumimoji="1" lang="zh-CN" altLang="en-US" sz="2000" dirty="0" smtClean="0">
                <a:solidFill>
                  <a:srgbClr val="065096"/>
                </a:solidFill>
                <a:latin typeface="+mn-ea"/>
                <a:cs typeface="Arial Unicode MS" panose="020B0604020202020204" pitchFamily="34" charset="-122"/>
              </a:rPr>
              <a:t>改造进展</a:t>
            </a:r>
            <a:endParaRPr kumimoji="1" lang="en-US" altLang="zh-CN" sz="2000" dirty="0">
              <a:solidFill>
                <a:srgbClr val="065096"/>
              </a:solidFill>
              <a:latin typeface="+mn-ea"/>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3695989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539431"/>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将原来多个来源对应的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张表告警数据映射导一张标准表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当前数据和历史数据划分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pPr marL="457200" indent="-457200">
              <a:buFont typeface="Wingdings" charset="2"/>
              <a:buChar char="l"/>
            </a:pP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ORM Text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63151" y="3523427"/>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风控与安全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反洗钱及运营风控平台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处理环节</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05724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银行风控实例分享</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210942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百阿</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8938007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百年阿里：文化洗礼</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62095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百</a:t>
            </a:r>
            <a:r>
              <a:rPr kumimoji="1" lang="zh-CN" altLang="en-US" sz="2800" dirty="0" smtClean="0">
                <a:solidFill>
                  <a:srgbClr val="3B3439"/>
                </a:solidFill>
                <a:latin typeface="+mn-ea"/>
                <a:cs typeface="Arial Unicode MS" panose="020B0604020202020204" pitchFamily="34" charset="-122"/>
              </a:rPr>
              <a:t>年阿里</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648897" y="105089"/>
            <a:ext cx="6726428" cy="6038476"/>
          </a:xfrm>
          <a:prstGeom prst="rect">
            <a:avLst/>
          </a:prstGeom>
        </p:spPr>
      </p:pic>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7144" y="1468733"/>
            <a:ext cx="7618338" cy="5226886"/>
          </a:xfrm>
          <a:prstGeom prst="rect">
            <a:avLst/>
          </a:prstGeom>
        </p:spPr>
      </p:pic>
      <p:sp>
        <p:nvSpPr>
          <p:cNvPr id="6" name="文本框 5"/>
          <p:cNvSpPr txBox="1"/>
          <p:nvPr/>
        </p:nvSpPr>
        <p:spPr>
          <a:xfrm>
            <a:off x="714341" y="1621651"/>
            <a:ext cx="3571709" cy="2585323"/>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异常检测一般过程及重点</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入侵检测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反入侵</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用户异常金融交易行为检测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反洗钱</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两部分重点，一是数据接入相关确保数据有效和格式，而是规则模型等分析处理打分</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59244926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latin typeface="+mn-ea"/>
                <a:cs typeface="Arial Unicode MS" panose="020B0604020202020204" pitchFamily="34" charset="-122"/>
              </a:rPr>
              <a:t>百阿</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总结</a:t>
            </a:r>
            <a:endParaRPr kumimoji="1" lang="en-US" altLang="zh-CN" sz="2800" dirty="0" smtClean="0">
              <a:solidFill>
                <a:srgbClr val="FF0000"/>
              </a:solidFill>
              <a:latin typeface="+mn-ea"/>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7574085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1380" y="1556592"/>
            <a:ext cx="10376606" cy="132343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终极目标是产品，产品化要做好组件化和平台化，以提供服务的态度做业务；</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通过归并聚合提高数据抽象展示层次，只给运营人员看需要看的，降低运营代价，机器更加有效辅助人的分析；</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衡量指标，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漏报比率，误报比率，增强调优模型和优化算法；</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7" name="文本框 6"/>
          <p:cNvSpPr txBox="1"/>
          <p:nvPr/>
        </p:nvSpPr>
        <p:spPr>
          <a:xfrm>
            <a:off x="597364" y="3654529"/>
            <a:ext cx="10376606" cy="3477875"/>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降低过滤强度，提高关联分析和规则处理的数据容量，需要改进系统技术架构提升处理能力和速度；</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告警归并计算负载迁移，从</a:t>
            </a:r>
            <a:r>
              <a:rPr kumimoji="1" lang="en-US" altLang="zh-CN" sz="2000" dirty="0" err="1"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tomcat</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容器中的客户端线程迁移到能够处理更大数据量的集群，例如</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，目前测试资产值告警归并数据超过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50W</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服务端会超时报错；</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告警归并计算粒度和层次的细化，模型化；</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开发人员对开发技术、业务和算法的理解和</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融合</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，开发人员多对业务理解不充分</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引入图算法进行分析和挖掘，如标签传播算法，探测如</a:t>
            </a:r>
            <a:r>
              <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attach </a:t>
            </a: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多步攻击或在图上做关联</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分析</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，建立基于入侵检测的特异化分析挖掘平台</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 name="文本框 7"/>
          <p:cNvSpPr txBox="1"/>
          <p:nvPr/>
        </p:nvSpPr>
        <p:spPr>
          <a:xfrm>
            <a:off x="659053" y="1595584"/>
            <a:ext cx="10376606" cy="224676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开发流程环节，阿里技术生态和产品生态；</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了解</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入侵检测业务概况流程及</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SOPHON-GEN</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的技术实现</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完成以资产值归并、策略、处置、标准化数据库迁移为主体的迭代工作内容；</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完成个人的分享与学习</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学习阿里文化并以价值观约束和要求自己</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工作内容</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工作外延</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754327"/>
          </a:xfrm>
          <a:prstGeom prst="rect">
            <a:avLst/>
          </a:prstGeom>
          <a:noFill/>
        </p:spPr>
        <p:txBody>
          <a:bodyPr wrap="square" rtlCol="0">
            <a:spAutoFit/>
          </a:bodyPr>
          <a:lstStyle/>
          <a:p>
            <a:pPr marL="514350" indent="-51435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告警归并</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策略生成</a:t>
            </a:r>
            <a:r>
              <a:rPr kumimoji="1" lang="en-US" altLang="zh-CN" sz="2000" dirty="0" smtClean="0">
                <a:solidFill>
                  <a:schemeClr val="accent1">
                    <a:lumMod val="75000"/>
                  </a:schemeClr>
                </a:solidFill>
                <a:latin typeface="+mn-ea"/>
                <a:cs typeface="Arial Unicode MS" panose="020B0604020202020204" pitchFamily="34" charset="-122"/>
              </a:rPr>
              <a:t>    </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处置中心</a:t>
            </a: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智子运营平台库迁移及数据整合</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2353382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部分计算迁移到客户端全量计算，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缓存计算，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告警归并缓存说明</a:t>
            </a:r>
            <a:endParaRPr kumimoji="1" lang="en-US" altLang="zh-CN"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2804" y="1174588"/>
            <a:ext cx="7917985" cy="5570011"/>
          </a:xfrm>
          <a:prstGeom prst="rect">
            <a:avLst/>
          </a:prstGeom>
        </p:spPr>
      </p:pic>
    </p:spTree>
    <p:extLst>
      <p:ext uri="{BB962C8B-B14F-4D97-AF65-F5344CB8AC3E}">
        <p14:creationId xmlns:p14="http://schemas.microsoft.com/office/powerpoint/2010/main" val="217740292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38230</TotalTime>
  <Words>692</Words>
  <Application>Microsoft Macintosh PowerPoint</Application>
  <PresentationFormat>自定义</PresentationFormat>
  <Paragraphs>140</Paragraphs>
  <Slides>22</Slides>
  <Notes>21</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1054</cp:revision>
  <dcterms:created xsi:type="dcterms:W3CDTF">2014-10-15T13:27:38Z</dcterms:created>
  <dcterms:modified xsi:type="dcterms:W3CDTF">2017-07-19T02:04:55Z</dcterms:modified>
</cp:coreProperties>
</file>